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A6691"/>
    <a:srgbClr val="000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09" autoAdjust="0"/>
  </p:normalViewPr>
  <p:slideViewPr>
    <p:cSldViewPr snapToGrid="0" snapToObjects="1">
      <p:cViewPr varScale="1">
        <p:scale>
          <a:sx n="74" d="100"/>
          <a:sy n="74" d="100"/>
        </p:scale>
        <p:origin x="78" y="1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E9992-47CF-984B-884B-329E579EC460}" type="datetimeFigureOut">
              <a:rPr lang="de-DE" smtClean="0"/>
              <a:pPr/>
              <a:t>20.01.2017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AD53A-09EB-CA46-BB87-7EF5ED6271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2862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27475-17E0-C343-9D4D-F0A683C74C28}" type="datetimeFigureOut">
              <a:rPr lang="de-DE" smtClean="0"/>
              <a:pPr/>
              <a:t>20.01.2017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62D5F-7CD5-364F-8FA7-8EAAB52B82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9749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äsentations Titelfolie A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20000" y="2297568"/>
            <a:ext cx="6840000" cy="923330"/>
          </a:xfrm>
          <a:ln w="0" cmpd="sng">
            <a:noFill/>
            <a:round/>
          </a:ln>
        </p:spPr>
        <p:txBody>
          <a:bodyPr lIns="0" tIns="0" rIns="0" bIns="0" numCol="1" anchor="b" anchorCtr="0">
            <a:spAutoFit/>
          </a:bodyPr>
          <a:lstStyle>
            <a:lvl1pPr marL="0">
              <a:defRPr u="none" strike="noStrike" cap="all" normalizeH="0" baseline="0"/>
            </a:lvl1pPr>
          </a:lstStyle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Präsentationstitel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0000" y="3626161"/>
            <a:ext cx="6840000" cy="445578"/>
          </a:xfrm>
          <a:prstGeom prst="rect">
            <a:avLst/>
          </a:prstGeom>
        </p:spPr>
        <p:txBody>
          <a:bodyPr lIns="0" tIns="0" rIns="0" bIns="0">
            <a:norm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marL="0" indent="0" algn="l">
              <a:buNone/>
              <a:defRPr sz="1300">
                <a:solidFill>
                  <a:srgbClr val="3A66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1" name="Datumsplatzhalter 9"/>
          <p:cNvSpPr>
            <a:spLocks noGrp="1"/>
          </p:cNvSpPr>
          <p:nvPr>
            <p:ph type="dt" sz="half" idx="2"/>
          </p:nvPr>
        </p:nvSpPr>
        <p:spPr>
          <a:xfrm>
            <a:off x="720000" y="6356350"/>
            <a:ext cx="68400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3A6691"/>
                </a:solidFill>
              </a:defRPr>
            </a:lvl1pPr>
          </a:lstStyle>
          <a:p>
            <a:r>
              <a:rPr lang="de-DE" dirty="0" smtClean="0"/>
              <a:t>Albert </a:t>
            </a:r>
            <a:r>
              <a:rPr lang="de-DE" dirty="0" err="1" smtClean="0"/>
              <a:t>Koechlin</a:t>
            </a:r>
            <a:r>
              <a:rPr lang="de-DE" dirty="0" smtClean="0"/>
              <a:t> Stiftung  </a:t>
            </a:r>
            <a:r>
              <a:rPr lang="de-DE" dirty="0" err="1" smtClean="0"/>
              <a:t>Reusssteg</a:t>
            </a:r>
            <a:r>
              <a:rPr lang="de-DE" dirty="0" smtClean="0"/>
              <a:t> 3  6003 Luzern  Tel. 041 226 41 20  </a:t>
            </a:r>
            <a:r>
              <a:rPr lang="de-DE" dirty="0" err="1" smtClean="0"/>
              <a:t>mail@aks-stiftung.ch</a:t>
            </a:r>
            <a:r>
              <a:rPr lang="de-DE" dirty="0" smtClean="0"/>
              <a:t>  </a:t>
            </a:r>
            <a:r>
              <a:rPr lang="de-DE" dirty="0" err="1" smtClean="0"/>
              <a:t>www.aks-stiftung.ch</a:t>
            </a:r>
            <a:endParaRPr lang="de-DE" dirty="0" smtClean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741524" y="3413571"/>
            <a:ext cx="671380" cy="0"/>
          </a:xfrm>
          <a:prstGeom prst="line">
            <a:avLst/>
          </a:prstGeom>
          <a:ln w="25400">
            <a:solidFill>
              <a:srgbClr val="3A669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774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743024"/>
            <a:ext cx="7034112" cy="46166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indent="0" algn="l">
              <a:lnSpc>
                <a:spcPct val="100000"/>
              </a:lnSpc>
              <a:spcBef>
                <a:spcPts val="0"/>
              </a:spcBef>
              <a:defRPr sz="3000" cap="all"/>
            </a:lvl1pPr>
          </a:lstStyle>
          <a:p>
            <a:pPr lvl="0"/>
            <a:r>
              <a:rPr lang="de-CH" dirty="0" smtClean="0"/>
              <a:t>Haupttitel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7034112" cy="4737550"/>
          </a:xfrm>
          <a:prstGeom prst="rect">
            <a:avLst/>
          </a:prstGeom>
        </p:spPr>
        <p:txBody>
          <a:bodyPr lIns="0" rIns="0"/>
          <a:lstStyle>
            <a:lvl2pPr marL="179388" indent="-179388">
              <a:defRPr/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9" name="Datumsplatzhalter 9"/>
          <p:cNvSpPr>
            <a:spLocks noGrp="1"/>
          </p:cNvSpPr>
          <p:nvPr>
            <p:ph type="dt" sz="half" idx="2"/>
          </p:nvPr>
        </p:nvSpPr>
        <p:spPr>
          <a:xfrm>
            <a:off x="720000" y="6356350"/>
            <a:ext cx="3517503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l">
              <a:defRPr sz="900">
                <a:solidFill>
                  <a:srgbClr val="3A6691"/>
                </a:solidFill>
              </a:defRPr>
            </a:lvl1pPr>
          </a:lstStyle>
          <a:p>
            <a:r>
              <a:rPr lang="de-DE" dirty="0" smtClean="0"/>
              <a:t>SEITE </a:t>
            </a:r>
            <a:fld id="{67D673AE-40DE-BC41-8E97-D252A769994F}" type="slidenum">
              <a:rPr lang="de-DE" smtClean="0"/>
              <a:pPr/>
              <a:t>‹Nr.›</a:t>
            </a:fld>
            <a:r>
              <a:rPr lang="de-DE" dirty="0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  <p:cxnSp>
        <p:nvCxnSpPr>
          <p:cNvPr id="20" name="Gerade Verbindung 19"/>
          <p:cNvCxnSpPr/>
          <p:nvPr userDrawn="1"/>
        </p:nvCxnSpPr>
        <p:spPr>
          <a:xfrm>
            <a:off x="741524" y="1250247"/>
            <a:ext cx="690433" cy="0"/>
          </a:xfrm>
          <a:prstGeom prst="line">
            <a:avLst/>
          </a:prstGeom>
          <a:ln w="25400">
            <a:solidFill>
              <a:srgbClr val="3A669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 userDrawn="1"/>
        </p:nvSpPr>
        <p:spPr>
          <a:xfrm>
            <a:off x="6825803" y="12957"/>
            <a:ext cx="2318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dirty="0" smtClean="0">
                <a:solidFill>
                  <a:srgbClr val="3A6691"/>
                </a:solidFill>
              </a:rPr>
              <a:t>Energiegenossenschaft</a:t>
            </a:r>
          </a:p>
          <a:p>
            <a:pPr algn="r"/>
            <a:r>
              <a:rPr lang="de-CH" b="1" dirty="0" smtClean="0">
                <a:solidFill>
                  <a:srgbClr val="3A6691"/>
                </a:solidFill>
              </a:rPr>
              <a:t>Pusteblume</a:t>
            </a:r>
            <a:endParaRPr lang="de-DE" b="1" dirty="0">
              <a:solidFill>
                <a:srgbClr val="3A66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553419"/>
            <a:ext cx="6840000" cy="597543"/>
          </a:xfrm>
        </p:spPr>
        <p:txBody>
          <a:bodyPr anchor="b" anchorCtr="0"/>
          <a:lstStyle>
            <a:lvl1pPr>
              <a:defRPr cap="all"/>
            </a:lvl1pPr>
          </a:lstStyle>
          <a:p>
            <a:r>
              <a:rPr lang="de-CH" dirty="0" smtClean="0"/>
              <a:t>Bildtitelformat bearbeiten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720000" y="1985962"/>
            <a:ext cx="8152248" cy="252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8" name="Datumsplatzhalter 9"/>
          <p:cNvSpPr>
            <a:spLocks noGrp="1"/>
          </p:cNvSpPr>
          <p:nvPr>
            <p:ph type="dt" sz="half" idx="2"/>
          </p:nvPr>
        </p:nvSpPr>
        <p:spPr>
          <a:xfrm>
            <a:off x="720000" y="6356350"/>
            <a:ext cx="3517503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l">
              <a:defRPr sz="900">
                <a:solidFill>
                  <a:srgbClr val="3A6691"/>
                </a:solidFill>
              </a:defRPr>
            </a:lvl1pPr>
          </a:lstStyle>
          <a:p>
            <a:r>
              <a:rPr lang="de-DE" dirty="0" smtClean="0"/>
              <a:t>SEITE </a:t>
            </a:r>
            <a:fld id="{67D673AE-40DE-BC41-8E97-D252A769994F}" type="slidenum">
              <a:rPr lang="de-DE" smtClean="0"/>
              <a:pPr/>
              <a:t>‹Nr.›</a:t>
            </a:fld>
            <a:r>
              <a:rPr lang="de-DE" dirty="0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741524" y="1275618"/>
            <a:ext cx="671380" cy="0"/>
          </a:xfrm>
          <a:prstGeom prst="line">
            <a:avLst/>
          </a:prstGeom>
          <a:ln w="25400">
            <a:solidFill>
              <a:srgbClr val="3A669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 userDrawn="1"/>
        </p:nvSpPr>
        <p:spPr>
          <a:xfrm>
            <a:off x="6825803" y="12957"/>
            <a:ext cx="2318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dirty="0" smtClean="0">
                <a:solidFill>
                  <a:srgbClr val="3A6691"/>
                </a:solidFill>
              </a:rPr>
              <a:t>Energiegenossenschaft</a:t>
            </a:r>
          </a:p>
          <a:p>
            <a:pPr algn="r"/>
            <a:r>
              <a:rPr lang="de-CH" b="1" dirty="0" smtClean="0">
                <a:solidFill>
                  <a:srgbClr val="3A6691"/>
                </a:solidFill>
              </a:rPr>
              <a:t>Pusteblume</a:t>
            </a:r>
            <a:endParaRPr lang="de-DE" b="1" dirty="0">
              <a:solidFill>
                <a:srgbClr val="3A66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291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089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3A669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rgbClr val="3A6691"/>
          </a:solidFill>
          <a:latin typeface="+mn-lt"/>
          <a:ea typeface="+mn-ea"/>
          <a:cs typeface="+mn-cs"/>
        </a:defRPr>
      </a:lvl1pPr>
      <a:lvl2pPr marL="179388" indent="-179388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2000" kern="1200">
          <a:solidFill>
            <a:srgbClr val="3A669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3A669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A669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A669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1769448"/>
            <a:ext cx="6840000" cy="1384995"/>
          </a:xfrm>
        </p:spPr>
        <p:txBody>
          <a:bodyPr numCol="1"/>
          <a:lstStyle/>
          <a:p>
            <a:r>
              <a:rPr lang="de-DE" dirty="0" smtClean="0"/>
              <a:t>Energie-Genossenschaft </a:t>
            </a:r>
            <a:r>
              <a:rPr lang="de-DE" dirty="0" err="1" smtClean="0"/>
              <a:t>pusteblume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err="1" smtClean="0"/>
              <a:t>gründungsversammlung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Luzern, </a:t>
            </a:r>
            <a:r>
              <a:rPr lang="de-DE" dirty="0" smtClean="0"/>
              <a:t>17. Oktober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7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7. Wahl der Revisionsstelle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5126492"/>
          </a:xfrm>
        </p:spPr>
        <p:txBody>
          <a:bodyPr>
            <a:normAutofit/>
          </a:bodyPr>
          <a:lstStyle/>
          <a:p>
            <a:r>
              <a:rPr lang="de-CH" dirty="0" smtClean="0">
                <a:solidFill>
                  <a:srgbClr val="FF0000"/>
                </a:solidFill>
              </a:rPr>
              <a:t>….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10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46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8. Erklärungen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512649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  <a:tabLst>
                <a:tab pos="360363" algn="l"/>
              </a:tabLst>
            </a:pPr>
            <a:r>
              <a:rPr lang="de-CH" sz="3000" dirty="0" err="1" smtClean="0"/>
              <a:t>Stampa</a:t>
            </a:r>
            <a:r>
              <a:rPr lang="de-CH" sz="3000" dirty="0" smtClean="0"/>
              <a:t>-Erklärung</a:t>
            </a:r>
          </a:p>
          <a:p>
            <a:pPr marL="514350" indent="-514350">
              <a:buAutoNum type="alphaLcParenR"/>
              <a:tabLst>
                <a:tab pos="360363" algn="l"/>
              </a:tabLst>
            </a:pPr>
            <a:r>
              <a:rPr lang="de-CH" sz="3000" dirty="0" smtClean="0"/>
              <a:t>Lex Friedrich-Erklärung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11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74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9. Unterschriften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512649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  <a:tabLst>
                <a:tab pos="360363" algn="l"/>
              </a:tabLst>
            </a:pPr>
            <a:r>
              <a:rPr lang="de-CH" sz="3000" dirty="0" smtClean="0"/>
              <a:t>Beitritts-Erklärung</a:t>
            </a:r>
          </a:p>
          <a:p>
            <a:pPr marL="514350" indent="-514350">
              <a:buAutoNum type="alphaLcParenR"/>
              <a:tabLst>
                <a:tab pos="360363" algn="l"/>
              </a:tabLst>
            </a:pPr>
            <a:r>
              <a:rPr lang="de-CH" sz="3000" dirty="0" smtClean="0"/>
              <a:t>Gründungsprotokoll</a:t>
            </a:r>
          </a:p>
          <a:p>
            <a:pPr marL="514350" indent="-514350">
              <a:buAutoNum type="alphaLcParenR"/>
              <a:tabLst>
                <a:tab pos="360363" algn="l"/>
              </a:tabLst>
            </a:pPr>
            <a:r>
              <a:rPr lang="de-CH" sz="3000" dirty="0" err="1" smtClean="0"/>
              <a:t>Stampa</a:t>
            </a:r>
            <a:r>
              <a:rPr lang="de-CH" sz="3000" dirty="0" smtClean="0"/>
              <a:t>-Erklärung</a:t>
            </a:r>
          </a:p>
          <a:p>
            <a:pPr marL="514350" indent="-514350">
              <a:buAutoNum type="alphaLcParenR"/>
              <a:tabLst>
                <a:tab pos="360363" algn="l"/>
              </a:tabLst>
            </a:pPr>
            <a:r>
              <a:rPr lang="de-CH" sz="3000" dirty="0" smtClean="0"/>
              <a:t>Lex-Friedrich-Erklärung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12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58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Diskussion / Fragen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5126492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13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05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Traktanden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512649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smtClean="0"/>
              <a:t>Formelles</a:t>
            </a:r>
          </a:p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smtClean="0"/>
              <a:t>Vorstellung aktuelles Projekt</a:t>
            </a:r>
          </a:p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smtClean="0"/>
              <a:t>Gründungsbeschluss</a:t>
            </a:r>
          </a:p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smtClean="0"/>
              <a:t>Statuten </a:t>
            </a:r>
          </a:p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smtClean="0"/>
              <a:t>Reglement </a:t>
            </a:r>
            <a:r>
              <a:rPr lang="de-CH" sz="3000" dirty="0"/>
              <a:t>zum </a:t>
            </a:r>
            <a:r>
              <a:rPr lang="de-CH" sz="3000" dirty="0" smtClean="0"/>
              <a:t>Eintrittsgeld</a:t>
            </a:r>
          </a:p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smtClean="0"/>
              <a:t>Wahl </a:t>
            </a:r>
            <a:r>
              <a:rPr lang="de-CH" sz="3000" dirty="0"/>
              <a:t>der Verwaltung (</a:t>
            </a:r>
            <a:r>
              <a:rPr lang="de-CH" sz="3000" dirty="0" smtClean="0"/>
              <a:t>Vorstand)</a:t>
            </a:r>
          </a:p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smtClean="0"/>
              <a:t>Wahl Revisionsstelle</a:t>
            </a:r>
          </a:p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err="1" smtClean="0"/>
              <a:t>Stampa</a:t>
            </a:r>
            <a:r>
              <a:rPr lang="de-CH" sz="3000" dirty="0" smtClean="0"/>
              <a:t>-Erklärung und </a:t>
            </a:r>
            <a:r>
              <a:rPr lang="de-CH" sz="3000" dirty="0"/>
              <a:t>Lex Friedrich-Erklärung </a:t>
            </a:r>
            <a:endParaRPr lang="de-CH" sz="3000" dirty="0" smtClean="0"/>
          </a:p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smtClean="0"/>
              <a:t>Unterzeichnung </a:t>
            </a:r>
            <a:r>
              <a:rPr lang="de-CH" sz="3000" dirty="0"/>
              <a:t>Protokoll und </a:t>
            </a:r>
            <a:r>
              <a:rPr lang="de-CH" sz="3000" dirty="0" smtClean="0"/>
              <a:t>Formulare</a:t>
            </a:r>
          </a:p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smtClean="0"/>
              <a:t>Diskussion/Fragen</a:t>
            </a:r>
          </a:p>
          <a:p>
            <a:pPr marL="514350" indent="-514350">
              <a:buAutoNum type="arabicPeriod"/>
              <a:tabLst>
                <a:tab pos="360363" algn="l"/>
              </a:tabLst>
            </a:pPr>
            <a:endParaRPr lang="de-CH" sz="3000" dirty="0" smtClean="0"/>
          </a:p>
          <a:p>
            <a:pPr marL="514350" indent="-514350">
              <a:buAutoNum type="arabicPeriod"/>
              <a:tabLst>
                <a:tab pos="360363" algn="l"/>
              </a:tabLst>
            </a:pPr>
            <a:r>
              <a:rPr lang="de-CH" sz="3000" dirty="0" err="1" smtClean="0"/>
              <a:t>Apéro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2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69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1. </a:t>
            </a:r>
            <a:r>
              <a:rPr lang="de-DE" sz="3600" dirty="0" smtClean="0"/>
              <a:t>Formelles</a:t>
            </a:r>
            <a:r>
              <a:rPr lang="de-DE" sz="3600" dirty="0" smtClean="0"/>
              <a:t>	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4737550"/>
          </a:xfrm>
        </p:spPr>
        <p:txBody>
          <a:bodyPr>
            <a:normAutofit/>
          </a:bodyPr>
          <a:lstStyle/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 smtClean="0"/>
              <a:t>Wahl Stimmenzähler</a:t>
            </a:r>
          </a:p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 smtClean="0"/>
              <a:t>Wahl </a:t>
            </a:r>
            <a:r>
              <a:rPr lang="de-CH" sz="2800" dirty="0"/>
              <a:t>Vorsitz und </a:t>
            </a:r>
            <a:r>
              <a:rPr lang="de-CH" sz="2800" dirty="0" smtClean="0"/>
              <a:t>Protokollführer</a:t>
            </a:r>
            <a:endParaRPr lang="de-CH" sz="2800" dirty="0"/>
          </a:p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 smtClean="0"/>
              <a:t>Präsenzliste</a:t>
            </a:r>
          </a:p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 smtClean="0"/>
              <a:t>Traktanden</a:t>
            </a:r>
            <a:endParaRPr lang="de-CH" sz="2800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3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46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2. Aktuelles Projekt</a:t>
            </a:r>
            <a:r>
              <a:rPr lang="de-DE" sz="3600" dirty="0" smtClean="0"/>
              <a:t>	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4737550"/>
          </a:xfrm>
        </p:spPr>
        <p:txBody>
          <a:bodyPr>
            <a:normAutofit/>
          </a:bodyPr>
          <a:lstStyle/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/>
              <a:t>Ausgangslage</a:t>
            </a:r>
          </a:p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/>
              <a:t>Ziele</a:t>
            </a:r>
          </a:p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/>
              <a:t>Initianten</a:t>
            </a:r>
          </a:p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/>
              <a:t>Projekt Dach 3-Fachhalle</a:t>
            </a:r>
          </a:p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/>
              <a:t>Finanzierung</a:t>
            </a:r>
          </a:p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/>
              <a:t>Zertifikatverkauf und Kapitalsuche</a:t>
            </a:r>
          </a:p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/>
              <a:t>Stand der Verhandlungen / Abklärungen</a:t>
            </a:r>
          </a:p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/>
              <a:t>Nächste Schritte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4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06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2. Aktuelles Projekt</a:t>
            </a:r>
            <a:r>
              <a:rPr lang="de-DE" sz="3600" dirty="0" smtClean="0"/>
              <a:t>	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4737550"/>
          </a:xfrm>
        </p:spPr>
        <p:txBody>
          <a:bodyPr>
            <a:normAutofit/>
          </a:bodyPr>
          <a:lstStyle/>
          <a:p>
            <a:pPr marL="360363" indent="-360363">
              <a:buFont typeface="+mj-lt"/>
              <a:buAutoNum type="alphaLcPeriod"/>
              <a:tabLst>
                <a:tab pos="360363" algn="l"/>
              </a:tabLst>
            </a:pPr>
            <a:r>
              <a:rPr lang="de-CH" sz="2800" dirty="0"/>
              <a:t>Ausgangslage</a:t>
            </a:r>
          </a:p>
          <a:p>
            <a:endParaRPr lang="de-CH" dirty="0" smtClean="0"/>
          </a:p>
          <a:p>
            <a:r>
              <a:rPr lang="de-CH" dirty="0" smtClean="0">
                <a:solidFill>
                  <a:srgbClr val="FF0000"/>
                </a:solidFill>
              </a:rPr>
              <a:t>… Folien zum aktuellen Projekt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5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88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3. Gründungsbeschluss</a:t>
            </a:r>
            <a:r>
              <a:rPr lang="de-DE" sz="3600" dirty="0" smtClean="0"/>
              <a:t>	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4737550"/>
          </a:xfrm>
        </p:spPr>
        <p:txBody>
          <a:bodyPr>
            <a:normAutofit/>
          </a:bodyPr>
          <a:lstStyle/>
          <a:p>
            <a:pPr>
              <a:tabLst>
                <a:tab pos="1430338" algn="l"/>
              </a:tabLst>
            </a:pPr>
            <a:r>
              <a:rPr lang="de-CH" sz="2800" dirty="0" smtClean="0"/>
              <a:t>Name: 	</a:t>
            </a:r>
            <a:r>
              <a:rPr lang="de-CH" sz="2800" b="1" dirty="0" smtClean="0"/>
              <a:t>Energiegenossenschaft Pusteblume</a:t>
            </a:r>
          </a:p>
          <a:p>
            <a:pPr>
              <a:tabLst>
                <a:tab pos="1430338" algn="l"/>
              </a:tabLst>
            </a:pPr>
            <a:endParaRPr lang="de-CH" sz="2800" dirty="0"/>
          </a:p>
          <a:p>
            <a:pPr>
              <a:tabLst>
                <a:tab pos="1430338" algn="l"/>
              </a:tabLst>
            </a:pPr>
            <a:r>
              <a:rPr lang="de-CH" sz="2800" dirty="0" smtClean="0"/>
              <a:t>Sitz: </a:t>
            </a:r>
            <a:r>
              <a:rPr lang="de-CH" sz="2800" smtClean="0"/>
              <a:t>	</a:t>
            </a:r>
            <a:r>
              <a:rPr lang="de-CH" sz="2800" b="1" smtClean="0"/>
              <a:t>Luzern</a:t>
            </a:r>
            <a:endParaRPr lang="de-CH" sz="2800" b="1" dirty="0" smtClean="0"/>
          </a:p>
          <a:p>
            <a:pPr>
              <a:tabLst>
                <a:tab pos="1430338" algn="l"/>
              </a:tabLst>
            </a:pPr>
            <a:endParaRPr lang="de-CH" sz="2800" dirty="0"/>
          </a:p>
          <a:p>
            <a:pPr>
              <a:tabLst>
                <a:tab pos="1430338" algn="l"/>
              </a:tabLst>
            </a:pPr>
            <a:r>
              <a:rPr lang="de-CH" sz="2800" dirty="0"/>
              <a:t>Domizil: 	</a:t>
            </a:r>
            <a:r>
              <a:rPr lang="de-CH" sz="2800" b="1" dirty="0"/>
              <a:t>Peter Muster, </a:t>
            </a:r>
            <a:r>
              <a:rPr lang="de-CH" sz="2800" b="1" dirty="0" err="1"/>
              <a:t>Reusssteg</a:t>
            </a:r>
            <a:r>
              <a:rPr lang="de-CH" sz="2800" b="1" dirty="0"/>
              <a:t> 3, 6003 Luzern</a:t>
            </a:r>
            <a:endParaRPr lang="de-DE" sz="28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6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66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4. Statuten</a:t>
            </a:r>
            <a:r>
              <a:rPr lang="de-DE" sz="3600" dirty="0" smtClean="0"/>
              <a:t>	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4737550"/>
          </a:xfrm>
        </p:spPr>
        <p:txBody>
          <a:bodyPr>
            <a:normAutofit/>
          </a:bodyPr>
          <a:lstStyle/>
          <a:p>
            <a:r>
              <a:rPr lang="de-CH" dirty="0" smtClean="0">
                <a:solidFill>
                  <a:srgbClr val="FF0000"/>
                </a:solidFill>
              </a:rPr>
              <a:t>… allenfall</a:t>
            </a:r>
            <a:r>
              <a:rPr lang="de-CH" dirty="0" smtClean="0">
                <a:solidFill>
                  <a:srgbClr val="FF0000"/>
                </a:solidFill>
              </a:rPr>
              <a:t>s Statuen abbilden.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7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9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5. Reglement zum Eintrittsgeld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5126492"/>
          </a:xfrm>
        </p:spPr>
        <p:txBody>
          <a:bodyPr>
            <a:normAutofit/>
          </a:bodyPr>
          <a:lstStyle/>
          <a:p>
            <a:r>
              <a:rPr lang="de-CH" dirty="0" smtClean="0">
                <a:solidFill>
                  <a:srgbClr val="FF0000"/>
                </a:solidFill>
              </a:rPr>
              <a:t>…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8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72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720000" y="650691"/>
            <a:ext cx="7034112" cy="553998"/>
          </a:xfrm>
        </p:spPr>
        <p:txBody>
          <a:bodyPr/>
          <a:lstStyle/>
          <a:p>
            <a:r>
              <a:rPr lang="de-DE" sz="3600" dirty="0" smtClean="0"/>
              <a:t>6. Wahl der Verwaltung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20000" y="1480370"/>
            <a:ext cx="8063392" cy="5126492"/>
          </a:xfrm>
        </p:spPr>
        <p:txBody>
          <a:bodyPr>
            <a:normAutofit/>
          </a:bodyPr>
          <a:lstStyle/>
          <a:p>
            <a:pPr>
              <a:tabLst>
                <a:tab pos="1879600" algn="l"/>
              </a:tabLst>
            </a:pPr>
            <a:r>
              <a:rPr lang="de-CH" sz="2800" dirty="0" smtClean="0"/>
              <a:t>Präsident: </a:t>
            </a:r>
            <a:r>
              <a:rPr lang="de-CH" sz="2800" dirty="0"/>
              <a:t>	</a:t>
            </a:r>
            <a:r>
              <a:rPr lang="de-CH" sz="2800" b="1" dirty="0"/>
              <a:t>Peter </a:t>
            </a:r>
            <a:r>
              <a:rPr lang="de-CH" sz="2800" b="1" dirty="0" smtClean="0"/>
              <a:t>Muster</a:t>
            </a:r>
          </a:p>
          <a:p>
            <a:pPr>
              <a:tabLst>
                <a:tab pos="1879600" algn="l"/>
              </a:tabLst>
            </a:pPr>
            <a:endParaRPr lang="de-CH" sz="2800" dirty="0"/>
          </a:p>
          <a:p>
            <a:pPr>
              <a:tabLst>
                <a:tab pos="1879600" algn="l"/>
              </a:tabLst>
            </a:pPr>
            <a:r>
              <a:rPr lang="de-CH" sz="2800" dirty="0" smtClean="0"/>
              <a:t>Mitglieder: </a:t>
            </a:r>
            <a:r>
              <a:rPr lang="de-CH" sz="2800" dirty="0"/>
              <a:t>	</a:t>
            </a:r>
            <a:r>
              <a:rPr lang="de-CH" sz="2800" b="1" dirty="0"/>
              <a:t>Kurt Müller </a:t>
            </a:r>
            <a:endParaRPr lang="de-CH" sz="2800" b="1" dirty="0" smtClean="0"/>
          </a:p>
          <a:p>
            <a:pPr>
              <a:tabLst>
                <a:tab pos="1879600" algn="l"/>
              </a:tabLst>
            </a:pPr>
            <a:r>
              <a:rPr lang="de-CH" sz="2800" b="1" dirty="0"/>
              <a:t>	Elisa Blümchen </a:t>
            </a:r>
            <a:endParaRPr lang="de-CH" sz="2800" b="1" dirty="0" smtClean="0"/>
          </a:p>
          <a:p>
            <a:pPr>
              <a:tabLst>
                <a:tab pos="1879600" algn="l"/>
              </a:tabLst>
            </a:pPr>
            <a:r>
              <a:rPr lang="de-CH" sz="2800" b="1" dirty="0"/>
              <a:t>	Felix </a:t>
            </a:r>
            <a:r>
              <a:rPr lang="de-CH" sz="2800" b="1" dirty="0" smtClean="0"/>
              <a:t>Meier</a:t>
            </a:r>
            <a:endParaRPr lang="de-CH" sz="2800" b="1" dirty="0"/>
          </a:p>
          <a:p>
            <a:pPr>
              <a:tabLst>
                <a:tab pos="1879600" algn="l"/>
              </a:tabLst>
            </a:pPr>
            <a:endParaRPr lang="de-CH" sz="2800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67D673AE-40DE-BC41-8E97-D252A769994F}" type="slidenum">
              <a:rPr lang="de-DE" smtClean="0"/>
              <a:pPr/>
              <a:t>9</a:t>
            </a:fld>
            <a:r>
              <a:rPr lang="de-DE" smtClean="0"/>
              <a:t>     </a:t>
            </a:r>
            <a:fld id="{D1DFD259-097F-B14B-B7CF-58C5A0A5E9A9}" type="datetime1">
              <a:rPr lang="de-CH" smtClean="0"/>
              <a:pPr/>
              <a:t>20.01.2017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09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S Office-Design">
  <a:themeElements>
    <a:clrScheme name="Benutzerdefiniert 4">
      <a:dk1>
        <a:srgbClr val="9BBB59"/>
      </a:dk1>
      <a:lt1>
        <a:sysClr val="window" lastClr="FFFFFF"/>
      </a:lt1>
      <a:dk2>
        <a:srgbClr val="1F497D"/>
      </a:dk2>
      <a:lt2>
        <a:srgbClr val="EEECE1"/>
      </a:lt2>
      <a:accent1>
        <a:srgbClr val="FFFFFE"/>
      </a:accent1>
      <a:accent2>
        <a:srgbClr val="FFFFFE"/>
      </a:accent2>
      <a:accent3>
        <a:srgbClr val="FFFFFE"/>
      </a:accent3>
      <a:accent4>
        <a:srgbClr val="9BBB59"/>
      </a:accent4>
      <a:accent5>
        <a:srgbClr val="4F81BD"/>
      </a:accent5>
      <a:accent6>
        <a:srgbClr val="3A6691"/>
      </a:accent6>
      <a:hlink>
        <a:srgbClr val="9BBB59"/>
      </a:hlink>
      <a:folHlink>
        <a:srgbClr val="3A66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AKS_Muster</Template>
  <TotalTime>0</TotalTime>
  <Words>162</Words>
  <Application>Microsoft Office PowerPoint</Application>
  <PresentationFormat>Bildschirmpräsentation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Calibri</vt:lpstr>
      <vt:lpstr>AKS Office-Design</vt:lpstr>
      <vt:lpstr>Energie-Genossenschaft pusteblume  gründungsversammlung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Planet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Energie-Genossenschaft pusteblume  gründungsversammlung</dc:title>
  <dc:creator>AKS PC02</dc:creator>
  <cp:lastModifiedBy>AKS PC02</cp:lastModifiedBy>
  <cp:revision>5</cp:revision>
  <cp:lastPrinted>2014-04-10T09:46:55Z</cp:lastPrinted>
  <dcterms:created xsi:type="dcterms:W3CDTF">2017-01-20T14:33:24Z</dcterms:created>
  <dcterms:modified xsi:type="dcterms:W3CDTF">2017-01-20T15:07:01Z</dcterms:modified>
</cp:coreProperties>
</file>